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2A90B-093B-4F88-818F-500D8FC6C6A4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B596E-BDE4-4AD5-ABC0-7A4708F74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0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B596E-BDE4-4AD5-ABC0-7A4708F740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3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2954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2800" kern="0" dirty="0" smtClean="0">
                <a:solidFill>
                  <a:srgbClr val="FF0000"/>
                </a:solidFill>
              </a:rPr>
              <a:t>55: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 smtClean="0">
                <a:solidFill>
                  <a:srgbClr val="7030A0"/>
                </a:solidFill>
              </a:rPr>
              <a:t>Republic</a:t>
            </a:r>
            <a:endParaRPr lang="es-ES_tradnl" altLang="en-US" sz="2800" kern="0" dirty="0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2800" kern="0" dirty="0" smtClean="0"/>
              <a:t>Watch the movie </a:t>
            </a:r>
            <a:r>
              <a:rPr lang="en-US" altLang="en-US" sz="2800" u="sng" kern="0" dirty="0" smtClean="0"/>
              <a:t>In the Time of the Butterflies</a:t>
            </a:r>
            <a:endParaRPr lang="en-US" altLang="en-US" sz="2800" kern="0" dirty="0" smtClean="0"/>
          </a:p>
          <a:p>
            <a:r>
              <a:rPr lang="en-US" altLang="en-US" sz="28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2800" kern="0" smtClean="0">
                <a:solidFill>
                  <a:srgbClr val="FF0000"/>
                </a:solidFill>
              </a:rPr>
              <a:t># </a:t>
            </a:r>
            <a:r>
              <a:rPr lang="en-US" altLang="en-US" sz="2800" kern="0" smtClean="0">
                <a:solidFill>
                  <a:srgbClr val="FF0000"/>
                </a:solidFill>
              </a:rPr>
              <a:t>55:</a:t>
            </a:r>
            <a:endParaRPr lang="en-US" altLang="en-US" sz="2800" kern="0" dirty="0" smtClean="0">
              <a:solidFill>
                <a:srgbClr val="FF0000"/>
              </a:solidFill>
            </a:endParaRPr>
          </a:p>
          <a:p>
            <a:r>
              <a:rPr lang="en-US" altLang="en-US" sz="2800" kern="0" dirty="0" smtClean="0"/>
              <a:t>IN ENGLISH, Write a 10-12 sentence reflection on the scenes we saw today.</a:t>
            </a:r>
          </a:p>
          <a:p>
            <a:r>
              <a:rPr lang="en-US" altLang="en-US" sz="2800" kern="0" dirty="0" smtClean="0"/>
              <a:t>In the movie questionnaire, complete the questions (1-6) pertinent to today’s scenes</a:t>
            </a:r>
            <a:r>
              <a:rPr lang="es-ES_tradnl" altLang="en-US" sz="2800" kern="0" dirty="0" smtClean="0"/>
              <a:t>.</a:t>
            </a:r>
            <a:endParaRPr lang="es-ES_tradnl" altLang="en-US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82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14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23</cp:revision>
  <dcterms:created xsi:type="dcterms:W3CDTF">2012-01-24T15:09:34Z</dcterms:created>
  <dcterms:modified xsi:type="dcterms:W3CDTF">2017-02-13T20:50:18Z</dcterms:modified>
</cp:coreProperties>
</file>